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83" r:id="rId3"/>
    <p:sldId id="586" r:id="rId4"/>
    <p:sldId id="588" r:id="rId5"/>
    <p:sldId id="591" r:id="rId6"/>
    <p:sldId id="587" r:id="rId7"/>
    <p:sldId id="589" r:id="rId8"/>
    <p:sldId id="59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varScale="1">
        <p:scale>
          <a:sx n="80" d="100"/>
          <a:sy n="80" d="100"/>
        </p:scale>
        <p:origin x="38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6/5/2018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Welkom Havo/vwo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normAutofit/>
          </a:bodyPr>
          <a:lstStyle/>
          <a:p>
            <a:r>
              <a:rPr lang="nl-NL" sz="2500" dirty="0" smtClean="0"/>
              <a:t>Het allllllllllllllllllllllllllllllllllllllllllllllllllllllllllllllllllllllllllllllllllllllllllllllllllllllllllllllllllllllller laatste stukje theorie van dit jaar! 2 </a:t>
            </a:r>
            <a:r>
              <a:rPr lang="nl-NL" sz="2500" dirty="0" smtClean="0"/>
              <a:t>paragrafen, 20 minuten voor het lezen/maken/nakijken per paragraaf.</a:t>
            </a:r>
          </a:p>
          <a:p>
            <a:r>
              <a:rPr lang="nl-NL" sz="2500" dirty="0" smtClean="0"/>
              <a:t>Als we het afkrijgen deze les is er geen huiswerk.</a:t>
            </a:r>
          </a:p>
        </p:txBody>
      </p:sp>
    </p:spTree>
    <p:extLst>
      <p:ext uri="{BB962C8B-B14F-4D97-AF65-F5344CB8AC3E}">
        <p14:creationId xmlns:p14="http://schemas.microsoft.com/office/powerpoint/2010/main" val="1823675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a:t>
            </a:r>
            <a:r>
              <a:rPr lang="nl-NL" dirty="0" smtClean="0"/>
              <a:t>de paragraaf product en prijs.</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15 minuten de tijd voor het lezen en maken doelgroep en marktonderzoek</a:t>
            </a:r>
          </a:p>
          <a:p>
            <a:pPr marL="0" indent="0">
              <a:buNone/>
            </a:pPr>
            <a:r>
              <a:rPr lang="nl-NL" sz="2500" dirty="0" smtClean="0"/>
              <a:t>Klaar</a:t>
            </a:r>
            <a:r>
              <a:rPr lang="nl-NL" sz="2500" dirty="0" smtClean="0"/>
              <a:t>? Start met een ander vak, schrijf een samenvatting voor deze paragraven, typische leer paragrafen waar leervragen over gesteld gaan worden.</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0832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6411" y="264695"/>
            <a:ext cx="9117591" cy="5776667"/>
          </a:xfrm>
        </p:spPr>
        <p:txBody>
          <a:bodyPr>
            <a:noAutofit/>
          </a:bodyPr>
          <a:lstStyle/>
          <a:p>
            <a:r>
              <a:rPr lang="nl-NL" sz="2600" dirty="0" smtClean="0"/>
              <a:t>A: toegevoegde eigenschappen.</a:t>
            </a:r>
          </a:p>
          <a:p>
            <a:r>
              <a:rPr lang="nl-NL" sz="2600" dirty="0" smtClean="0"/>
              <a:t>B: Kale product</a:t>
            </a:r>
          </a:p>
          <a:p>
            <a:r>
              <a:rPr lang="nl-NL" sz="2600" dirty="0" smtClean="0"/>
              <a:t>C: emotionele waarde</a:t>
            </a:r>
          </a:p>
          <a:p>
            <a:r>
              <a:rPr lang="nl-NL" sz="2600" dirty="0" smtClean="0"/>
              <a:t>D: kale product</a:t>
            </a:r>
          </a:p>
          <a:p>
            <a:r>
              <a:rPr lang="nl-NL" sz="2600" dirty="0" smtClean="0"/>
              <a:t>E: toegevoegde eigenschappen</a:t>
            </a:r>
          </a:p>
          <a:p>
            <a:r>
              <a:rPr lang="nl-NL" sz="2600" dirty="0" smtClean="0"/>
              <a:t>F: toegevoegde eigenschappen</a:t>
            </a:r>
          </a:p>
          <a:p>
            <a:r>
              <a:rPr lang="nl-NL" sz="2600" dirty="0" smtClean="0"/>
              <a:t>G: emotionele waarde.</a:t>
            </a:r>
          </a:p>
          <a:p>
            <a:r>
              <a:rPr lang="nl-NL" sz="2600" dirty="0" smtClean="0"/>
              <a:t>2a: Prijsdiscriminatie betekend dat je verschillende groepen mensen voor precies hetzelfde product andere prijzen vraagt.</a:t>
            </a:r>
          </a:p>
          <a:p>
            <a:r>
              <a:rPr lang="nl-NL" sz="2600" dirty="0" smtClean="0"/>
              <a:t>2b: korting in OV voor 65 plussers, studentenkorting, korting voor kinderen in pretpark.</a:t>
            </a:r>
          </a:p>
          <a:p>
            <a:endParaRPr lang="nl-NL" sz="2600" dirty="0"/>
          </a:p>
        </p:txBody>
      </p:sp>
    </p:spTree>
    <p:extLst>
      <p:ext uri="{BB962C8B-B14F-4D97-AF65-F5344CB8AC3E}">
        <p14:creationId xmlns:p14="http://schemas.microsoft.com/office/powerpoint/2010/main" val="318137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 y="0"/>
            <a:ext cx="9685421" cy="6041362"/>
          </a:xfrm>
        </p:spPr>
        <p:txBody>
          <a:bodyPr>
            <a:noAutofit/>
          </a:bodyPr>
          <a:lstStyle/>
          <a:p>
            <a:r>
              <a:rPr lang="nl-NL" sz="2200" dirty="0" smtClean="0"/>
              <a:t>3: Hoe duurder het product, hoe minder ervan verkocht worden. Daarentegen is het product erg goedkoop verkopen ze er veel maar maken ze per product misschien heel weinig winst. Je moet dus een prijs vinden waar je en winst maakt en een aantal producten kan verkopen.</a:t>
            </a:r>
          </a:p>
          <a:p>
            <a:r>
              <a:rPr lang="nl-NL" sz="2200" dirty="0" smtClean="0"/>
              <a:t>4: elk merk heeft een andere doelgroep, als alles on één merk valt gaan mensen ook producten met elkaar associëren die niet bij elkaar horen. Denk aan wasmiddel en voedsel, of afvalproducten en energiedrankjes.</a:t>
            </a:r>
          </a:p>
          <a:p>
            <a:r>
              <a:rPr lang="nl-NL" sz="2200" dirty="0" smtClean="0"/>
              <a:t>5a: emotionele waarde, draait om het gevoel de emotie de romantiek, de liefde</a:t>
            </a:r>
          </a:p>
          <a:p>
            <a:r>
              <a:rPr lang="nl-NL" sz="2200" dirty="0" smtClean="0"/>
              <a:t>5b: merkkleding, dure sportauto's</a:t>
            </a:r>
          </a:p>
          <a:p>
            <a:r>
              <a:rPr lang="nl-NL" sz="2200" dirty="0" smtClean="0"/>
              <a:t>5c: euroshopper, dit kopen we voor zijn functionaliteit, goedkoop en goed.</a:t>
            </a:r>
          </a:p>
          <a:p>
            <a:r>
              <a:rPr lang="nl-NL" sz="2200" dirty="0" smtClean="0"/>
              <a:t>6: voor prijsdiscriminatie is nodig: gescheiden deelmarkten en niet doorverkopen.</a:t>
            </a:r>
          </a:p>
          <a:p>
            <a:r>
              <a:rPr lang="nl-NL" sz="2200" dirty="0" smtClean="0"/>
              <a:t>Bijvoorbeeld kaartjes verkopen op naam, legitimeren bij gebruik of het product wordt meteen geconsumeerd, dan wordt het ook niet doorverkocht.</a:t>
            </a:r>
          </a:p>
          <a:p>
            <a:endParaRPr lang="nl-NL" sz="2200" dirty="0" smtClean="0"/>
          </a:p>
        </p:txBody>
      </p:sp>
    </p:spTree>
    <p:extLst>
      <p:ext uri="{BB962C8B-B14F-4D97-AF65-F5344CB8AC3E}">
        <p14:creationId xmlns:p14="http://schemas.microsoft.com/office/powerpoint/2010/main" val="257444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a:t>
            </a:r>
            <a:r>
              <a:rPr lang="nl-NL" dirty="0" smtClean="0"/>
              <a:t>de paragraaf plaats en promotie.</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15 minuten de tijd voor het lezen en maken doelgroep en marktonderzoek</a:t>
            </a:r>
          </a:p>
          <a:p>
            <a:pPr marL="0" indent="0">
              <a:buNone/>
            </a:pPr>
            <a:r>
              <a:rPr lang="nl-NL" sz="2500" dirty="0" smtClean="0"/>
              <a:t>Klaar</a:t>
            </a:r>
            <a:r>
              <a:rPr lang="nl-NL" sz="2500" dirty="0" smtClean="0"/>
              <a:t>? Start met een ander vak, schrijf een samenvatting voor deze paragraven, typische leer paragrafen waar leervragen over gesteld gaan worden</a:t>
            </a:r>
            <a:r>
              <a:rPr lang="nl-NL" sz="2500" dirty="0" smtClean="0"/>
              <a:t>.</a:t>
            </a:r>
          </a:p>
          <a:p>
            <a:pPr marL="0" indent="0">
              <a:buNone/>
            </a:pPr>
            <a:r>
              <a:rPr lang="nl-NL" sz="2500" dirty="0" smtClean="0"/>
              <a:t>Voor vraag 4 mag je je mobiel gebruiken. </a:t>
            </a: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0211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6411" y="264695"/>
            <a:ext cx="9117591" cy="5776667"/>
          </a:xfrm>
        </p:spPr>
        <p:txBody>
          <a:bodyPr>
            <a:noAutofit/>
          </a:bodyPr>
          <a:lstStyle/>
          <a:p>
            <a:r>
              <a:rPr lang="nl-NL" sz="2200" dirty="0" smtClean="0"/>
              <a:t>A, fysieke winkel</a:t>
            </a:r>
          </a:p>
          <a:p>
            <a:r>
              <a:rPr lang="nl-NL" sz="2200" dirty="0" smtClean="0"/>
              <a:t>B, internet winkel </a:t>
            </a:r>
          </a:p>
          <a:p>
            <a:r>
              <a:rPr lang="nl-NL" sz="2200" dirty="0" smtClean="0"/>
              <a:t>C, internet winkel</a:t>
            </a:r>
          </a:p>
          <a:p>
            <a:r>
              <a:rPr lang="nl-NL" sz="2200" dirty="0" smtClean="0"/>
              <a:t>D, fysieke winkel, maar tegenwoordig ook steeds meer bij de internet winkel</a:t>
            </a:r>
          </a:p>
          <a:p>
            <a:r>
              <a:rPr lang="nl-NL" sz="2200" dirty="0" smtClean="0"/>
              <a:t>E, fysiek winkel, maar ook de internet winkel is hier stappen aan het zetten.</a:t>
            </a:r>
          </a:p>
          <a:p>
            <a:r>
              <a:rPr lang="nl-NL" sz="2200" dirty="0" smtClean="0"/>
              <a:t>2 </a:t>
            </a:r>
          </a:p>
          <a:p>
            <a:r>
              <a:rPr lang="nl-NL" sz="2200" dirty="0" smtClean="0"/>
              <a:t>Media</a:t>
            </a:r>
          </a:p>
          <a:p>
            <a:r>
              <a:rPr lang="nl-NL" sz="2200" dirty="0" smtClean="0"/>
              <a:t>Boodschap</a:t>
            </a:r>
          </a:p>
          <a:p>
            <a:r>
              <a:rPr lang="nl-NL" sz="2200" dirty="0" smtClean="0"/>
              <a:t>Doelgroep</a:t>
            </a:r>
          </a:p>
          <a:p>
            <a:r>
              <a:rPr lang="nl-NL" sz="2200" dirty="0" err="1" smtClean="0"/>
              <a:t>Mediamix</a:t>
            </a:r>
            <a:endParaRPr lang="nl-NL" sz="2200" dirty="0" smtClean="0"/>
          </a:p>
          <a:p>
            <a:r>
              <a:rPr lang="nl-NL" sz="2200" dirty="0" smtClean="0"/>
              <a:t>Bereik</a:t>
            </a:r>
          </a:p>
          <a:p>
            <a:r>
              <a:rPr lang="nl-NL" sz="2200" dirty="0" smtClean="0"/>
              <a:t>Kosten</a:t>
            </a:r>
          </a:p>
          <a:p>
            <a:endParaRPr lang="nl-NL" sz="2200" dirty="0" smtClean="0"/>
          </a:p>
          <a:p>
            <a:endParaRPr lang="nl-NL" sz="2200" dirty="0"/>
          </a:p>
        </p:txBody>
      </p:sp>
    </p:spTree>
    <p:extLst>
      <p:ext uri="{BB962C8B-B14F-4D97-AF65-F5344CB8AC3E}">
        <p14:creationId xmlns:p14="http://schemas.microsoft.com/office/powerpoint/2010/main" val="410816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r>
              <a:rPr lang="nl-NL" sz="2500" dirty="0" smtClean="0"/>
              <a:t>3a: makkelijk klanten binden zonder dat dit te hoge kosten met zich mee brengt.</a:t>
            </a:r>
          </a:p>
          <a:p>
            <a:r>
              <a:rPr lang="nl-NL" sz="2500" dirty="0" smtClean="0"/>
              <a:t>3b: merken waarvan jij spullen nu zou kopen (dit moment in je leven), Ferrari geeft er niet om dat jullie ze niet volgen, de AH zou het daarentegen wel prettig vinden jullie te bereiken.</a:t>
            </a:r>
          </a:p>
          <a:p>
            <a:r>
              <a:rPr lang="nl-NL" sz="2500" dirty="0" smtClean="0"/>
              <a:t>3c: korting, acties, nieuwe producten.</a:t>
            </a:r>
            <a:endParaRPr lang="nl-NL" sz="2500" dirty="0"/>
          </a:p>
        </p:txBody>
      </p:sp>
    </p:spTree>
    <p:extLst>
      <p:ext uri="{BB962C8B-B14F-4D97-AF65-F5344CB8AC3E}">
        <p14:creationId xmlns:p14="http://schemas.microsoft.com/office/powerpoint/2010/main" val="406540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1577</TotalTime>
  <Words>519</Words>
  <Application>Microsoft Office PowerPoint</Application>
  <PresentationFormat>Breedbeeld</PresentationFormat>
  <Paragraphs>86</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Trebuchet MS</vt:lpstr>
      <vt:lpstr>Wingdings 3</vt:lpstr>
      <vt:lpstr>Facet</vt:lpstr>
      <vt:lpstr>Welkom Havo/vwo 3.</vt:lpstr>
      <vt:lpstr>vandaag:</vt:lpstr>
      <vt:lpstr>Lees en maak de paragraaf product en prijs.</vt:lpstr>
      <vt:lpstr>PowerPoint-presentatie</vt:lpstr>
      <vt:lpstr>PowerPoint-presentatie</vt:lpstr>
      <vt:lpstr>Lees en maak de paragraaf plaats en promotie.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217</cp:revision>
  <dcterms:created xsi:type="dcterms:W3CDTF">2017-08-27T09:00:36Z</dcterms:created>
  <dcterms:modified xsi:type="dcterms:W3CDTF">2018-06-05T15:27:22Z</dcterms:modified>
</cp:coreProperties>
</file>